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810247" ContentType="image/png"/>
  <Default Extension="623085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0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e3c9279131.03810247"/>
  <Relationship Id="rId3" Type="http://schemas.openxmlformats.org/officeDocument/2006/relationships/image" Target="../media/logo_6739ee3c9b6cf92.623085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19675"/>
          <a:chOff x="9525" y="9525"/>
          <a:chExt cx="9229725" cy="5019675"/>
        </a:xfrm>
      </p:grpSpPr>
      <p:pic>
        <p:nvPicPr>
          <p:cNvPr id="1" name="Contrast-sparing Techniques in Specific Clinical Scenarios Requiring Reduced Contrast Administration" descr="Contrast-sparing Techniques in Specific Clinical Scenarios Requiring Reduced Contrast Administ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57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nnessey B, Shabbir A, Travieso A, Gonzalo N, Escane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rast-sparing Techniques in Specific Clinical Scenarios Requiring Reduced Contrast Administ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2024-11-17T13:23:08Z</dcterms:created>
  <dcterms:modified xsi:type="dcterms:W3CDTF">2024-11-17T13:23:08Z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