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58309" ContentType="image/png"/>
  <Default Extension="675812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06afb5791.42358309"/>
  <Relationship Id="rId3" Type="http://schemas.openxmlformats.org/officeDocument/2006/relationships/image" Target="../media/logo_6739f506ce4ef42.675812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Step-by-step Approach for Ultra-low Contrast Percutaneous Coronary Intervention" descr="Step-by-step Approach for Ultra-low Contrast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p-by-step Approach for Ultra-low Contrast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2024-11-17T13:52:06Z</dcterms:created>
  <dcterms:modified xsi:type="dcterms:W3CDTF">2024-11-17T13:52:06Z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