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2358309" ContentType="image/png"/>
  <Default Extension="6758120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77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506afb5791.42358309"/>
  <Relationship Id="rId3" Type="http://schemas.openxmlformats.org/officeDocument/2006/relationships/image" Target="../media/logo_6739f506ce4ef42.6758120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95825"/>
          <a:chOff x="9525" y="9525"/>
          <a:chExt cx="9229725" cy="4695825"/>
        </a:xfrm>
      </p:grpSpPr>
      <p:pic>
        <p:nvPicPr>
          <p:cNvPr id="1" name="Step-by-step Approach for Ultra-low Contrast Percutaneous Coronary Intervention" descr="Step-by-step Approach for Ultra-low Contrast Percutaneous Coronary Inter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933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nnessey B, Shabbir A, Travieso A, Gonzalo N, Escaned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ep-by-step Approach for Ultra-low Contrast Percutaneous Coronary Inter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2024-11-17T13:52:06Z</dcterms:created>
  <dcterms:modified xsi:type="dcterms:W3CDTF">2024-11-17T13:52:06Z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