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766460" ContentType="image/png"/>
  <Default Extension="946496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0ff05da91.42766460"/>
  <Relationship Id="rId3" Type="http://schemas.openxmlformats.org/officeDocument/2006/relationships/image" Target="../media/logo_6739f0101f69512.946496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Wire Marking and Co-registration Techniques" descr="Wire Marking and Co-registration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essey B, Shabbir A, Travieso A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re Marking and Co-registration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2024-11-17T13:30:56Z</dcterms:created>
  <dcterms:modified xsi:type="dcterms:W3CDTF">2024-11-17T13:30:56Z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