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603485" ContentType="image/png"/>
  <Default Extension="180783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75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3ebceaf771.84603485"/>
  <Relationship Id="rId3" Type="http://schemas.openxmlformats.org/officeDocument/2006/relationships/image" Target="../media/logo_6739f3ebe787412.180783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Dynamic Coronary Roadmap Navigational Tool for Vessel Wiring and Stent Placement" descr="Dynamic Coronary Roadmap Navigational Tool for Vessel Wiring and Stent Plac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100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nnessey B, Shabbir A, Travieso A, Gonzalo N, Escaned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ynamic Coronary Roadmap Navigational Tool for Vessel Wiring and Stent Plac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2024-11-17T13:47:23Z</dcterms:created>
  <dcterms:modified xsi:type="dcterms:W3CDTF">2024-11-17T13:47:23Z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