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837227" ContentType="image/png"/>
  <Default Extension="527750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3b9c65ff01.63837227"/>
  <Relationship Id="rId3" Type="http://schemas.openxmlformats.org/officeDocument/2006/relationships/image" Target="../media/logo_6739e3b9e2fb222.527750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Wire Based Co-registration Technique" descr="Wire Based Co-registration Techniq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33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essey B, Shabbir A, Travieso A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re Based Co-registration Techniq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2024-11-17T12:38:17Z</dcterms:created>
  <dcterms:modified xsi:type="dcterms:W3CDTF">2024-11-17T12:38:17Z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