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794383" ContentType="image/png"/>
  <Default Extension="009312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2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2e8b605241.86794383"/>
  <Relationship Id="rId3" Type="http://schemas.openxmlformats.org/officeDocument/2006/relationships/image" Target="../media/logo_6739f2e8c732632.009312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43600"/>
          <a:chOff x="9525" y="9525"/>
          <a:chExt cx="9229725" cy="5943600"/>
        </a:xfrm>
      </p:grpSpPr>
      <p:pic>
        <p:nvPicPr>
          <p:cNvPr id="1" name="Practical Components of Performing Ultra-low Contrast PCI" descr="Practical Components of Performing Ultra-low Contrast PC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5181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nnessey B, Shabbir A, Travieso A, Gonzalo N, Escane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actical Components of Performing Ultra-low Contrast PC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2024-11-17T13:43:04Z</dcterms:created>
  <dcterms:modified xsi:type="dcterms:W3CDTF">2024-11-17T13:43:04Z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