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875824" ContentType="image/png"/>
  <Default Extension="449226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4046b54141.98875824"/>
  <Relationship Id="rId3" Type="http://schemas.openxmlformats.org/officeDocument/2006/relationships/image" Target="../media/logo_6739e4048be2772.449226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95825"/>
          <a:chOff x="9525" y="9525"/>
          <a:chExt cx="9229725" cy="4695825"/>
        </a:xfrm>
      </p:grpSpPr>
      <p:pic>
        <p:nvPicPr>
          <p:cNvPr id="1" name="Aspects to Consider in the Management of Postradiotherapy Injury to the Heart: Present and Future" descr="Aspects to Consider in the Management of Postradiotherapy Injury to the Heart: Present and Fu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33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ix A, Perez A, Barreda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pects to Consider in the Management of Postradiotherapy Injury to the Heart: Present and Fu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2024-11-17T12:39:32Z</dcterms:created>
  <dcterms:modified xsi:type="dcterms:W3CDTF">2024-11-17T12:39:32Z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