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1086902" ContentType="image/png"/>
  <Default Extension="1560924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29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e2096ccac21.31086902"/>
  <Relationship Id="rId3" Type="http://schemas.openxmlformats.org/officeDocument/2006/relationships/image" Target="../media/logo_6739e2098f42b52.1560924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86375"/>
          <a:chOff x="9525" y="9525"/>
          <a:chExt cx="9229725" cy="5286375"/>
        </a:xfrm>
      </p:grpSpPr>
      <p:pic>
        <p:nvPicPr>
          <p:cNvPr id="1" name="Gated-single Photon Emission CT Myocardial Perfusion Imaging Stress-test Protocol" descr="Gated-single Photon Emission CT Myocardial Perfusion Imaging Stress-test Protoco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524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ix A, Perez A, Barreda A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ted-single Photon Emission CT Myocardial Perfusion Imaging Stress-test Protoco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3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2024-11-17T12:31:05Z</dcterms:created>
  <dcterms:modified xsi:type="dcterms:W3CDTF">2024-11-17T12:31:05Z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