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245076" ContentType="image/png"/>
  <Default Extension="478803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56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c9ee5c6251.80245076"/>
  <Relationship Id="rId3" Type="http://schemas.openxmlformats.org/officeDocument/2006/relationships/image" Target="../media/logo_6739ec9f0768a52.478803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Cardiac Imaging Postradiotherapy Surveillance" descr="Cardiac Imaging Postradiotherapy Surveilla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ix A, Perez A, Barreda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Imaging Postradiotherapy Surveilla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2024-11-17T13:16:15Z</dcterms:created>
  <dcterms:modified xsi:type="dcterms:W3CDTF">2024-11-17T13:16:15Z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