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0245076" ContentType="image/png"/>
  <Default Extension="4788031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56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ec9ee5c6251.80245076"/>
  <Relationship Id="rId3" Type="http://schemas.openxmlformats.org/officeDocument/2006/relationships/image" Target="../media/logo_6739ec9f0768a52.4788031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95975"/>
          <a:chOff x="9525" y="9525"/>
          <a:chExt cx="9229725" cy="5895975"/>
        </a:xfrm>
      </p:grpSpPr>
      <p:pic>
        <p:nvPicPr>
          <p:cNvPr id="1" name="Cardiac Imaging Postradiotherapy Surveillance" descr="Cardiac Imaging Postradiotherapy Surveillan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05325" cy="5133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ix A, Perez A, Barreda A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rdiac Imaging Postradiotherapy Surveillan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3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2024-11-17T13:16:15Z</dcterms:created>
  <dcterms:modified xsi:type="dcterms:W3CDTF">2024-11-17T13:16:15Z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