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657695" ContentType="image/png"/>
  <Default Extension="475001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40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6856705761.01657695"/>
  <Relationship Id="rId3" Type="http://schemas.openxmlformats.org/officeDocument/2006/relationships/image" Target="../media/logo_6739e6857f8fd52.475001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Summary of Different Cerebral Protection Devices and Their Respective Clinical Trials" descr="Summary of Different Cerebral Protection Devices and Their Respective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rawal A, Isogai T, Shekhar S, Kapadia 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Different Cerebral Protection Devices and Their Respective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;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2024-11-17T12:50:13Z</dcterms:created>
  <dcterms:modified xsi:type="dcterms:W3CDTF">2024-11-17T12:50:13Z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