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831368" ContentType="image/png"/>
  <Default Extension="749445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2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fbece18b41.70831368"/>
  <Relationship Id="rId3" Type="http://schemas.openxmlformats.org/officeDocument/2006/relationships/image" Target="../media/logo_6739dfbeeaede32.749445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72100"/>
          <a:chOff x="9525" y="9525"/>
          <a:chExt cx="9229725" cy="5372100"/>
        </a:xfrm>
      </p:grpSpPr>
      <p:pic>
        <p:nvPicPr>
          <p:cNvPr id="1" name="Cerebral Embolic Protection Devices" descr="Cerebral Embolic Protection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10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rawal A, Isogai T, Shekhar S, Kapadia S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rebral Embolic Protection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;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2024-11-17T12:21:18Z</dcterms:created>
  <dcterms:modified xsi:type="dcterms:W3CDTF">2024-11-17T12:21:18Z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