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31368" ContentType="image/png"/>
  <Default Extension="749445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fbece18b41.70831368"/>
  <Relationship Id="rId3" Type="http://schemas.openxmlformats.org/officeDocument/2006/relationships/image" Target="../media/logo_6739dfbeeaede32.749445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Cerebral Embolic Protection Devices" descr="Cerebral Embolic Protec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rawal A, Isogai T, Shekhar S, Kapadia 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rebral Embolic Protec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;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2024-11-17T12:21:18Z</dcterms:created>
  <dcterms:modified xsi:type="dcterms:W3CDTF">2024-11-17T12:21:18Z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