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517535" ContentType="image/png"/>
  <Default Extension="6051464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4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6eab067c11.16517535"/>
  <Relationship Id="rId3" Type="http://schemas.openxmlformats.org/officeDocument/2006/relationships/image" Target="../media/logo_6739e6eac774662.6051464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38775"/>
          <a:chOff x="9525" y="9525"/>
          <a:chExt cx="9229725" cy="5438775"/>
        </a:xfrm>
      </p:grpSpPr>
      <p:pic>
        <p:nvPicPr>
          <p:cNvPr id="1" name="Decision-making for Mechanical Circulatory Support Use in Complex High-risk Percutaneous Coronary Interventions" descr="Decision-making for Mechanical Circulatory Support Use in Complex High-risk Percutaneous Coronary Interven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76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, Davies RE, Eltelbany M, Megaly M, Rosner C, Cilia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cision-making for Mechanical Circulatory Support Use in Complex High-risk Percutaneous Coronary Interven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2024-11-17T12:51:54Z</dcterms:created>
  <dcterms:modified xsi:type="dcterms:W3CDTF">2024-11-17T12:51:54Z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