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400925" ContentType="image/png"/>
  <Default Extension="500456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2b3447d441.18400925"/>
  <Relationship Id="rId3" Type="http://schemas.openxmlformats.org/officeDocument/2006/relationships/image" Target="../media/logo_6739e2b35fd9592.500456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Clinical Trial Data for Mechanical Circulatory Support Use in Elective High-risk Complex Percutaneous Coronary Intervention" descr="Clinical Trial Data for Mechanical Circulatory Support Use in Elective High-risk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Davies RE, Eltelbany M, Megaly M, Rosner C, Cilia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Trial Data for Mechanical Circulatory Support Use in Elective High-risk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2024-11-17T12:33:55Z</dcterms:created>
  <dcterms:modified xsi:type="dcterms:W3CDTF">2024-11-17T12:33:55Z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