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426235" ContentType="image/png"/>
  <Default Extension="861538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37128c1021.63426235"/>
  <Relationship Id="rId3" Type="http://schemas.openxmlformats.org/officeDocument/2006/relationships/image" Target="../media/logo_6739f3714b13092.861538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91050"/>
          <a:chOff x="9525" y="9525"/>
          <a:chExt cx="9229725" cy="4591050"/>
        </a:xfrm>
      </p:grpSpPr>
      <p:pic>
        <p:nvPicPr>
          <p:cNvPr id="1" name="Clinical Trial Data for Mechanical Circulatory Support Use in Elective High-risk Complex Percutaneous Coronary Intervention" descr="Clinical Trial Data for Mechanical Circulatory Support Use in Elective High-risk Complex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724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Davies RE, Eltelbany M, Megaly M, Rosner C, Cilia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Trial Data for Mechanical Circulatory Support Use in Elective High-risk Complex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2024-11-17T13:45:21Z</dcterms:created>
  <dcterms:modified xsi:type="dcterms:W3CDTF">2024-11-17T13:45:21Z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