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3745673" ContentType="image/png"/>
  <Default Extension="668720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33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3b02d67821.13745673"/>
  <Relationship Id="rId3" Type="http://schemas.openxmlformats.org/officeDocument/2006/relationships/image" Target="../media/logo_6739e3b0467a122.668720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10250"/>
          <a:chOff x="9525" y="9525"/>
          <a:chExt cx="9229725" cy="5810250"/>
        </a:xfrm>
      </p:grpSpPr>
      <p:pic>
        <p:nvPicPr>
          <p:cNvPr id="1" name="Mechanical Circulatory Support Devices for Complex High-risk Coronary Intervention" descr="Mechanical Circulatory Support Devices for Complex High-risk Coronary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048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uesdell AG, Davies RE, Eltelbany M, Megaly M, Rosner C, Cilia L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chanical Circulatory Support Devices for Complex High-risk Coronary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3;17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2024-11-17T12:38:08Z</dcterms:created>
  <dcterms:modified xsi:type="dcterms:W3CDTF">2024-11-17T12:38:08Z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