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296645" ContentType="image/png"/>
  <Default Extension="881615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8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52f5061161.79296645"/>
  <Relationship Id="rId3" Type="http://schemas.openxmlformats.org/officeDocument/2006/relationships/image" Target="../media/logo_6739f52f5fc8782.881615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53050"/>
          <a:chOff x="9525" y="9525"/>
          <a:chExt cx="9229725" cy="5353050"/>
        </a:xfrm>
      </p:grpSpPr>
      <p:pic>
        <p:nvPicPr>
          <p:cNvPr id="1" name="Complications of Mechanical Circulatory Support Use in Complex High-risk Coronary Intervention" descr="Complications of Mechanical Circulatory Support Use in Complex High-risk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4591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uesdell AG, Davies RE, Eltelbany M, Megaly M, Rosner C, Cilia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lications of Mechanical Circulatory Support Use in Complex High-risk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2024-11-17T13:52:47Z</dcterms:created>
  <dcterms:modified xsi:type="dcterms:W3CDTF">2024-11-17T13:52:47Z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