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79296645" ContentType="image/png"/>
  <Default Extension="88161535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840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2f5061161.79296645"/>
  <Relationship Id="rId3" Type="http://schemas.openxmlformats.org/officeDocument/2006/relationships/image" Target="../media/logo_6739f52f5fc8782.88161535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353050"/>
          <a:chOff x="9525" y="9525"/>
          <a:chExt cx="9229725" cy="5353050"/>
        </a:xfrm>
      </p:grpSpPr>
      <p:pic>
        <p:nvPicPr>
          <p:cNvPr id="1" name="Complications of Mechanical Circulatory Support Use in Complex High-risk Coronary Intervention" descr="Complications of Mechanical Circulatory Support Use in Complex High-risk Coronary Intervent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543425" cy="4591050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Truesdell AG, Davies RE, Eltelbany M, Megaly M, Rosner C, Cilia L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omplications of Mechanical Circulatory Support Use in Complex High-risk Coronary Intervent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3;17:e0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26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9">
  <a:themeElements>
    <a:clrScheme name="Theme2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2024-11-17T13:52:47Z</dcterms:created>
  <dcterms:modified xsi:type="dcterms:W3CDTF">2024-11-17T13:52:47Z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