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571789" ContentType="image/png"/>
  <Default Extension="0562997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78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53c1cc1a41.67571789"/>
  <Relationship Id="rId3" Type="http://schemas.openxmlformats.org/officeDocument/2006/relationships/image" Target="../media/logo_6739f53c3694732.0562997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72000"/>
          <a:chOff x="9525" y="9525"/>
          <a:chExt cx="9229725" cy="4572000"/>
        </a:xfrm>
      </p:grpSpPr>
      <p:pic>
        <p:nvPicPr>
          <p:cNvPr id="1" name="Spectral Doppler Examples of Mitral Inflow and Tissue Doppler Examples of Mitral Annulus For Diastolic Filling Patterns" descr="Spectral Doppler Examples of Mitral Inflow and Tissue Doppler Examples of Mitral Annulus For Diastolic Filling Patter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705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Ünlü S, Özden �, Çelik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ectral Doppler Examples of Mitral Inflow and Tissue Doppler Examples of Mitral Annulus For Diastolic Filling Patter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3;9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2024-11-17T13:53:00Z</dcterms:created>
  <dcterms:modified xsi:type="dcterms:W3CDTF">2024-11-17T13:53:00Z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