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64652" ContentType="image/png"/>
  <Default Extension="25747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9667c9e41.28164652"/>
  <Relationship Id="rId3" Type="http://schemas.openxmlformats.org/officeDocument/2006/relationships/image" Target="../media/logo_6739f5966ce2142.25747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Evaluation of LV Filling Pressures with Transthoracic Echocardiography" descr="The Evaluation of LV Filling Pressures with Transthoracic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81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Ünlü S, Özden �, Çeli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valuation of LV Filling Pressures with Transthoracic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2024-11-17T13:54:30Z</dcterms:created>
  <dcterms:modified xsi:type="dcterms:W3CDTF">2024-11-17T13:54:30Z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