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547484" ContentType="image/png"/>
  <Default Extension="258354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1acadae521.58547484"/>
  <Relationship Id="rId3" Type="http://schemas.openxmlformats.org/officeDocument/2006/relationships/image" Target="../media/logo_6739e1acc20db02.258354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Multimodality Imaging Chart in HFpEF" descr="Multimodality Imaging Chart in HFp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Ünlü S, Özden �, Çelik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modality Imaging Chart in HFp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2024-11-17T12:29:32Z</dcterms:created>
  <dcterms:modified xsi:type="dcterms:W3CDTF">2024-11-17T12:29:32Z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