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671454" ContentType="image/png"/>
  <Default Extension="013333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3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322550bf81.06671454"/>
  <Relationship Id="rId3" Type="http://schemas.openxmlformats.org/officeDocument/2006/relationships/image" Target="../media/logo_6739f322710d872.013333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Diagnostic Work-Up in Patients with HfpEF" descr="Diagnostic Work-Up in Patients with Hfp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6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Ünlü S, Özden �, Çelik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Work-Up in Patients with Hfp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2024-11-17T13:44:02Z</dcterms:created>
  <dcterms:modified xsi:type="dcterms:W3CDTF">2024-11-17T13:44:02Z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