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87073" ContentType="image/png"/>
  <Default Extension="194705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1538984701.75687073"/>
  <Relationship Id="rId3" Type="http://schemas.openxmlformats.org/officeDocument/2006/relationships/image" Target="../media/logo_6739e1539f94422.194705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ructure and Role of the Wall of an Artery" descr="Structure and Role of the Wall of an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24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menez MTB, Hahad O, Kuntic M, Daiber A, Münzel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ucture and Role of the Wall of an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2024-11-17T12:28:03Z</dcterms:created>
  <dcterms:modified xsi:type="dcterms:W3CDTF">2024-11-17T12:28:03Z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