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611049" ContentType="image/png"/>
  <Default Extension="297247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ebce06101.17611049"/>
  <Relationship Id="rId3" Type="http://schemas.openxmlformats.org/officeDocument/2006/relationships/image" Target="../media/logo_6739f1ebeb0bb12.297247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Proposed Pathophysiological Mechanisms of Cardiovascular and Neuronal Disease Induced by Air Pollution" descr="Proposed Pathophysiological Mechanisms of Cardiovascular and Neuronal Disease Induced by Air Pollu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 MTB, Hahad O, Kuntic M, Daiber A, Münzel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Pathophysiological Mechanisms of Cardiovascular and Neuronal Disease Induced by Air Pollu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2024-11-17T13:38:51Z</dcterms:created>
  <dcterms:modified xsi:type="dcterms:W3CDTF">2024-11-17T13:38:51Z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