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7611049" ContentType="image/png"/>
  <Default Extension="2972472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0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1ebce06101.17611049"/>
  <Relationship Id="rId3" Type="http://schemas.openxmlformats.org/officeDocument/2006/relationships/image" Target="../media/logo_6739f1ebeb0bb12.2972472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095875"/>
          <a:chOff x="9525" y="9525"/>
          <a:chExt cx="9229725" cy="5095875"/>
        </a:xfrm>
      </p:grpSpPr>
      <p:pic>
        <p:nvPicPr>
          <p:cNvPr id="1" name="Proposed Pathophysiological Mechanisms of Cardiovascular and Neuronal Disease Induced by Air Pollution" descr="Proposed Pathophysiological Mechanisms of Cardiovascular and Neuronal Disease Induced by Air Pollu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3338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Jimenez MTB, Hahad O, Kuntic M, Daiber A, Münzel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Pathophysiological Mechanisms of Cardiovascular and Neuronal Disease Induced by Air Pollu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2024-11-17T13:38:51Z</dcterms:created>
  <dcterms:modified xsi:type="dcterms:W3CDTF">2024-11-17T13:38:51Z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