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5482930" ContentType="image/png"/>
  <Default Extension="5906328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76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f4726767361.75482930"/>
  <Relationship Id="rId3" Type="http://schemas.openxmlformats.org/officeDocument/2006/relationships/image" Target="../media/logo_6739f4727d8a692.5906328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24525"/>
          <a:chOff x="9525" y="9525"/>
          <a:chExt cx="9229725" cy="5724525"/>
        </a:xfrm>
      </p:grpSpPr>
      <p:pic>
        <p:nvPicPr>
          <p:cNvPr id="1" name="Effect of Low/High Mercury/Lead/Cadmium Exposure on Endothelium-derived Vasoactive Factors" descr="Effect of Low/High Mercury/Lead/Cadmium Exposure on Endothelium-derived Vasoactive Facto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962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imenez MTB, Hahad O, Kuntic M, Daiber A, Münzel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ffect of Low/High Mercury/Lead/Cadmium Exposure on Endothelium-derived Vasoactive Facto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4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2024-11-17T13:49:38Z</dcterms:created>
  <dcterms:modified xsi:type="dcterms:W3CDTF">2024-11-17T13:49:38Z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