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5836422" ContentType="image/png"/>
  <Default Extension="1298258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35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e4642460d11.05836422"/>
  <Relationship Id="rId3" Type="http://schemas.openxmlformats.org/officeDocument/2006/relationships/image" Target="../media/logo_6739e464292f102.1298258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29225"/>
          <a:chOff x="9525" y="9525"/>
          <a:chExt cx="9229725" cy="5229225"/>
        </a:xfrm>
      </p:grpSpPr>
      <p:pic>
        <p:nvPicPr>
          <p:cNvPr id="1" name="CONSORT Diagram" descr="CONSORT Diagra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85825"/>
            <a:ext cx="6667500" cy="43434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urgess S, Juergens CP, Yang W, Shugman IM, Idris H, Nguyen T, McLean A, Zaman S, Thomas L, Robledo KP, Mussap C, Lo ST, French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333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NSORT Diagram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5143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3;18:e10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858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2.3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2024-11-17T12:41:08Z</dcterms:created>
  <dcterms:modified xsi:type="dcterms:W3CDTF">2024-11-17T12:41:08Z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