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345491" ContentType="image/png"/>
  <Default Extension="958389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4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68ae944221.60345491"/>
  <Relationship Id="rId3" Type="http://schemas.openxmlformats.org/officeDocument/2006/relationships/image" Target="../media/logo_6739e68b1162b72.958389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Baseline and Angiographic Characteristics and Medications" descr="Baseline and Angiographic Characteristics and Med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990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Juergens CP, Yang W, Shugman IM, Idris H, Nguyen T, McLean A, Zaman S, Thomas L, Robledo KP, Mussap C, Lo ST, French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and Angiographic Characteristics and Med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2024-11-17T12:50:19Z</dcterms:created>
  <dcterms:modified xsi:type="dcterms:W3CDTF">2024-11-17T12:50:19Z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