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104002" ContentType="image/png"/>
  <Default Extension="551443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1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35329e7b71.59104002"/>
  <Relationship Id="rId3" Type="http://schemas.openxmlformats.org/officeDocument/2006/relationships/image" Target="../media/logo_6739d3533af3102.551443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19500"/>
          <a:chOff x="9525" y="9525"/>
          <a:chExt cx="9229725" cy="3619500"/>
        </a:xfrm>
      </p:grpSpPr>
      <p:pic>
        <p:nvPicPr>
          <p:cNvPr id="1" name="Clinical Outcomes by Sex" descr="Clinical Outcomes by S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733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Juergens CP, Yang W, Shugman IM, Idris H, Nguyen T, McLean A, Zaman S, Thomas L, Robledo KP, Mussap C, Lo ST, French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Outcomes by S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2024-11-17T11:28:19Z</dcterms:created>
  <dcterms:modified xsi:type="dcterms:W3CDTF">2024-11-17T11:28:19Z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