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277209" ContentType="image/png"/>
  <Default Extension="945889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9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65bcf2521.02277209"/>
  <Relationship Id="rId3" Type="http://schemas.openxmlformats.org/officeDocument/2006/relationships/image" Target="../media/logo_6739d265d4c8d42.945889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34125"/>
          <a:chOff x="9525" y="9525"/>
          <a:chExt cx="9229725" cy="6334125"/>
        </a:xfrm>
      </p:grpSpPr>
      <p:pic>
        <p:nvPicPr>
          <p:cNvPr id="1" name="Kaplan–Meier Curves Showing Probability of Cardiac Death or MI Segregated by Sex" descr="Kaplan–Meier Curves Showing Probability of Cardiac Death or MI Segregated by S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544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Juergens CP, Yang W, Shugman IM, Idris H, Nguyen T, McLean A, Zaman S, Thomas L, Robledo KP, Mussap C, Lo ST, French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Curves Showing Probability of Cardiac Death or MI Segregated by S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2024-11-17T11:24:21Z</dcterms:created>
  <dcterms:modified xsi:type="dcterms:W3CDTF">2024-11-17T11:24:21Z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