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196835" ContentType="image/png"/>
  <Default Extension="098702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5c7bd0fa81.48196835"/>
  <Relationship Id="rId3" Type="http://schemas.openxmlformats.org/officeDocument/2006/relationships/image" Target="../media/logo_6739d5c7d037e12.098702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00725"/>
          <a:chOff x="9525" y="9525"/>
          <a:chExt cx="9229725" cy="5800725"/>
        </a:xfrm>
      </p:grpSpPr>
      <p:pic>
        <p:nvPicPr>
          <p:cNvPr id="1" name="Forest Plot Showing Effect of Sex in the Single-vessel Disease and Multivessel Disease Cohorts" descr="Forest Plot Showing Effect of Sex in the Single-vessel Disease and Multivessel Disease Cohor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914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gess S, Juergens CP, Yang W, Shugman IM, Idris H, Nguyen T, McLean A, Zaman S, Thomas L, Robledo KP, Mussap C, Lo ST, French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Showing Effect of Sex in the Single-vessel Disease and Multivessel Disease Cohor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2024-11-17T11:38:47Z</dcterms:created>
  <dcterms:modified xsi:type="dcterms:W3CDTF">2024-11-17T11:38:47Z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