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8196835" ContentType="image/png"/>
  <Default Extension="0987020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598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d5c7bd0fa81.48196835"/>
  <Relationship Id="rId3" Type="http://schemas.openxmlformats.org/officeDocument/2006/relationships/image" Target="../media/logo_6739d5c7d037e12.0987020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800725"/>
          <a:chOff x="9525" y="9525"/>
          <a:chExt cx="9229725" cy="5800725"/>
        </a:xfrm>
      </p:grpSpPr>
      <p:pic>
        <p:nvPicPr>
          <p:cNvPr id="1" name="Forest Plot Showing Effect of Sex in the Single-vessel Disease and Multivessel Disease Cohorts" descr="Forest Plot Showing Effect of Sex in the Single-vessel Disease and Multivessel Disease Cohor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6667500" cy="49149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urgess S, Juergens CP, Yang W, Shugman IM, Idris H, Nguyen T, McLean A, Zaman S, Thomas L, Robledo KP, Mussap C, Lo ST, French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orest Plot Showing Effect of Sex in the Single-vessel Disease and Multivessel Disease Cohor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3;18:e1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2.3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5">
  <a:themeElements>
    <a:clrScheme name="Theme7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2024-11-17T11:38:47Z</dcterms:created>
  <dcterms:modified xsi:type="dcterms:W3CDTF">2024-11-17T11:38:47Z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