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712411" ContentType="image/png"/>
  <Default Extension="418572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05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8dfb3f2a11.72712411"/>
  <Relationship Id="rId3" Type="http://schemas.openxmlformats.org/officeDocument/2006/relationships/image" Target="../media/logo_6739d8dfc704a02.418572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72075"/>
          <a:chOff x="9525" y="9525"/>
          <a:chExt cx="9229725" cy="5172075"/>
        </a:xfrm>
      </p:grpSpPr>
      <p:pic>
        <p:nvPicPr>
          <p:cNvPr id="1" name="Largest Currently Published Prospective European Balloon Pulmonary Angioplasty Registries And The Japanese Retrospective Multicenter Registry" descr="Largest Currently Published Prospective European Balloon Pulmonary Angioplasty Registries And The Japanese Retrospective Multicenter Regist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305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ng I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rgest Currently Published Prospective European Balloon Pulmonary Angioplasty Registries And The Japanese Retrospective Multicenter Regist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2024-11-17T11:51:59Z</dcterms:created>
  <dcterms:modified xsi:type="dcterms:W3CDTF">2024-11-17T11:51:59Z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