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2366682" ContentType="image/png"/>
  <Default Extension="1792583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89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d2949140801.72366682"/>
  <Relationship Id="rId3" Type="http://schemas.openxmlformats.org/officeDocument/2006/relationships/image" Target="../media/logo_6739d294a971952.1792583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67125"/>
          <a:chOff x="9525" y="9525"/>
          <a:chExt cx="9229725" cy="3667125"/>
        </a:xfrm>
      </p:grpSpPr>
      <p:pic>
        <p:nvPicPr>
          <p:cNvPr id="1" name="Grades of Injury After Balloon Pulmonary Angioplasty" descr="Grades of Injury After Balloon Pulmonary Angioplas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905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ang I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rades of Injury After Balloon Pulmonary Angioplas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2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2024-11-17T11:25:08Z</dcterms:created>
  <dcterms:modified xsi:type="dcterms:W3CDTF">2024-11-17T11:25:08Z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