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460191" ContentType="image/png"/>
  <Default Extension="737355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b0a098961.87460191"/>
  <Relationship Id="rId3" Type="http://schemas.openxmlformats.org/officeDocument/2006/relationships/image" Target="../media/logo_6739d4b0b3e4f32.737355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Percutaneous Patent Foramen Ovale Closure at MC Medicor, Slovenia (October 2006–October 2022)" descr="Percutaneous Patent Foramen Ovale Closure at MC Medicor, Slovenia (October 2006–October 202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jko M, Suligoj NC, Zorc M, Noc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utaneous Patent Foramen Ovale Closure at MC Medicor, Slovenia (October 2006–October 2022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2024-11-17T11:34:08Z</dcterms:created>
  <dcterms:modified xsi:type="dcterms:W3CDTF">2024-11-17T11:34:08Z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