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498950" ContentType="image/png"/>
  <Default Extension="804376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86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1391858211.92498950"/>
  <Relationship Id="rId3" Type="http://schemas.openxmlformats.org/officeDocument/2006/relationships/image" Target="../media/logo_6739d1392a1c582.804376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72025"/>
          <a:chOff x="9525" y="9525"/>
          <a:chExt cx="9229725" cy="4772025"/>
        </a:xfrm>
      </p:grpSpPr>
      <p:pic>
        <p:nvPicPr>
          <p:cNvPr id="1" name="COVID-19 Status of Patients with Patent Foramen Ovale-associated Stroke Referred for Percutaneous Closure (26 December 2020–31 March 2022)" descr="COVID-19 Status of Patients with Patent Foramen Ovale-associated Stroke Referred for Percutaneous Closure (26 December 2020–31 March 2022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43425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jko M, Suligoj NC, Zorc M, Noc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VID-19 Status of Patients with Patent Foramen Ovale-associated Stroke Referred for Percutaneous Closure (26 December 2020–31 March 2022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2024-11-17T11:19:21Z</dcterms:created>
  <dcterms:modified xsi:type="dcterms:W3CDTF">2024-11-17T11:19:21Z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