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681481" ContentType="image/png"/>
  <Default Extension="6827315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90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2ef5550f31.23681481"/>
  <Relationship Id="rId3" Type="http://schemas.openxmlformats.org/officeDocument/2006/relationships/image" Target="../media/logo_6739d2ef67b3862.6827315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86100"/>
          <a:chOff x="9525" y="9525"/>
          <a:chExt cx="9229725" cy="3086100"/>
        </a:xfrm>
      </p:grpSpPr>
      <p:pic>
        <p:nvPicPr>
          <p:cNvPr id="1" name="Patient Characteristics and Patent Foramen Ovale Anatomical Features According to COVID-19 Status" descr="Patient Characteristics and Patent Foramen Ovale Anatomical Features According to COVID-19 Statu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324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jko M, Suligoj NC, Zorc M, Noc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ient Characteristics and Patent Foramen Ovale Anatomical Features According to COVID-19 Statu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2024-11-17T11:26:39Z</dcterms:created>
  <dcterms:modified xsi:type="dcterms:W3CDTF">2024-11-17T11:26:39Z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