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6507002" ContentType="image/png"/>
  <Default Extension="0318308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590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d2fce942d01.76507002"/>
  <Relationship Id="rId3" Type="http://schemas.openxmlformats.org/officeDocument/2006/relationships/image" Target="../media/logo_6739d2fcee4c322.0318308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981700"/>
          <a:chOff x="9525" y="9525"/>
          <a:chExt cx="9229725" cy="5981700"/>
        </a:xfrm>
      </p:grpSpPr>
      <p:pic>
        <p:nvPicPr>
          <p:cNvPr id="1" name="Coronary Angiography" descr="Coronary Angiograph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43425" cy="52197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zad SM, Babu G, O’Kane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ronary Angiograph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3;18:e1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2.1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2024-11-17T11:26:52Z</dcterms:created>
  <dcterms:modified xsi:type="dcterms:W3CDTF">2024-11-17T11:26:52Z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