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745758" ContentType="image/png"/>
  <Default Extension="225708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05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8bf50ad301.45745758"/>
  <Relationship Id="rId3" Type="http://schemas.openxmlformats.org/officeDocument/2006/relationships/image" Target="../media/logo_6739d8bf6643752.225708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43300"/>
          <a:chOff x="9525" y="9525"/>
          <a:chExt cx="9229725" cy="3543300"/>
        </a:xfrm>
      </p:grpSpPr>
      <p:pic>
        <p:nvPicPr>
          <p:cNvPr id="1" name="Cardiac Viability MRI" descr="Cardiac Viability MR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2781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zad SM, Babu G, O’Kane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ac Viability MR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2024-11-17T11:51:27Z</dcterms:created>
  <dcterms:modified xsi:type="dcterms:W3CDTF">2024-11-17T11:51:27Z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