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745758" ContentType="image/png"/>
  <Default Extension="225708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bf50ad301.45745758"/>
  <Relationship Id="rId3" Type="http://schemas.openxmlformats.org/officeDocument/2006/relationships/image" Target="../media/logo_6739d8bf6643752.225708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Cardiac Viability MRI" descr="Cardiac Viability 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zad SM, Babu G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Viability 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2024-11-17T11:51:27Z</dcterms:created>
  <dcterms:modified xsi:type="dcterms:W3CDTF">2024-11-17T11:51:27Z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