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942024" ContentType="image/png"/>
  <Default Extension="629357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34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415d66cb41.33942024"/>
  <Relationship Id="rId3" Type="http://schemas.openxmlformats.org/officeDocument/2006/relationships/image" Target="../media/logo_6739e415eafad22.629357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14875"/>
          <a:chOff x="9525" y="9525"/>
          <a:chExt cx="9229725" cy="4714875"/>
        </a:xfrm>
      </p:grpSpPr>
      <p:pic>
        <p:nvPicPr>
          <p:cNvPr id="1" name="24-Hour Holter Monitor" descr="24-Hour Holter Monito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3952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zad SM, Babu G, O’Kane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24-Hour Holter Monito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2024-11-17T12:39:49Z</dcterms:created>
  <dcterms:modified xsi:type="dcterms:W3CDTF">2024-11-17T12:39:49Z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