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344427" ContentType="image/png"/>
  <Default Extension="187777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797d911011.26344427"/>
  <Relationship Id="rId3" Type="http://schemas.openxmlformats.org/officeDocument/2006/relationships/image" Target="../media/logo_6739d797f09be82.187777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72025"/>
          <a:chOff x="9525" y="9525"/>
          <a:chExt cx="9229725" cy="4772025"/>
        </a:xfrm>
      </p:grpSpPr>
      <p:pic>
        <p:nvPicPr>
          <p:cNvPr id="1" name="Ecthymous Skin Lesion on the Right Forearm" descr="Ecthymous Skin Lesion on the Right Forear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4010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öbölös L, Manla Y, Hogan M, Bhatnagar G, Aleinati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thymous Skin Lesion on the Right Forear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2024-11-17T11:46:31Z</dcterms:created>
  <dcterms:modified xsi:type="dcterms:W3CDTF">2024-11-17T11:46:31Z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