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937261" ContentType="image/png"/>
  <Default Extension="865267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1f701d4a41.53937261"/>
  <Relationship Id="rId3" Type="http://schemas.openxmlformats.org/officeDocument/2006/relationships/image" Target="../media/logo_6739d1f720d4092.865267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eptococcus mitis Tricuspid Valve Infective Endocarditis" descr="Streptococcus mitis Tricuspid Valve Infective End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24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öbölös L, Manla Y, Hogan M, Bhatnagar G, Aleinati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eptococcus mitis Tricuspid Valve Infective End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2024-11-17T11:22:31Z</dcterms:created>
  <dcterms:modified xsi:type="dcterms:W3CDTF">2024-11-17T11:22:31Z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