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916642" ContentType="image/png"/>
  <Default Extension="750716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13fd88de11.00916642"/>
  <Relationship Id="rId3" Type="http://schemas.openxmlformats.org/officeDocument/2006/relationships/image" Target="../media/logo_6739e13fe0fda12.750716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Myval Transcatheter Heart Valve: Design And Delivery Features" descr="Myval Transcatheter Heart Valve: Design And Delivery Fea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Kumar V, Singh VP, Kumar D, Varma P, Rastog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yval Transcatheter Heart Valve: Design And Delivery Fea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2024-11-17T12:27:43Z</dcterms:created>
  <dcterms:modified xsi:type="dcterms:W3CDTF">2024-11-17T12:27:43Z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