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6027546" ContentType="image/png"/>
  <Default Extension="0523136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00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d6d002af421.06027546"/>
  <Relationship Id="rId3" Type="http://schemas.openxmlformats.org/officeDocument/2006/relationships/image" Target="../media/logo_6739d6d01d26c62.0523136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62450"/>
          <a:chOff x="9525" y="9525"/>
          <a:chExt cx="9229725" cy="4362450"/>
        </a:xfrm>
      </p:grpSpPr>
      <p:pic>
        <p:nvPicPr>
          <p:cNvPr id="1" name="Positioning of Balloon-mounted Myval Across the Aortic Annulus" descr="Positioning of Balloon-mounted Myval Across the Aortic Annulu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600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th A, Kumar V, Singh VP, Kumar D, Varma P, Rastogi 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sitioning of Balloon-mounted Myval Across the Aortic Annulu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1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3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2024-11-17T11:43:12Z</dcterms:created>
  <dcterms:modified xsi:type="dcterms:W3CDTF">2024-11-17T11:43:12Z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