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027546" ContentType="image/png"/>
  <Default Extension="052313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0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6d002af421.06027546"/>
  <Relationship Id="rId3" Type="http://schemas.openxmlformats.org/officeDocument/2006/relationships/image" Target="../media/logo_6739d6d01d26c62.052313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62450"/>
          <a:chOff x="9525" y="9525"/>
          <a:chExt cx="9229725" cy="4362450"/>
        </a:xfrm>
      </p:grpSpPr>
      <p:pic>
        <p:nvPicPr>
          <p:cNvPr id="1" name="Positioning of Balloon-mounted Myval Across the Aortic Annulus" descr="Positioning of Balloon-mounted Myval Across the Aortic Annul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00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th A, Kumar V, Singh VP, Kumar D, Varma P, Rastogi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itioning of Balloon-mounted Myval Across the Aortic Annul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2024-11-17T11:43:12Z</dcterms:created>
  <dcterms:modified xsi:type="dcterms:W3CDTF">2024-11-17T11:43:12Z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