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198943" ContentType="image/png"/>
  <Default Extension="524373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2602c02331.47198943"/>
  <Relationship Id="rId3" Type="http://schemas.openxmlformats.org/officeDocument/2006/relationships/image" Target="../media/logo_6739d2604602422.524373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95750"/>
          <a:chOff x="9525" y="9525"/>
          <a:chExt cx="9229725" cy="4095750"/>
        </a:xfrm>
      </p:grpSpPr>
      <p:pic>
        <p:nvPicPr>
          <p:cNvPr id="1" name="Implantation of Myval" descr="Implantation of My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33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th A, Kumar V, Singh VP, Kumar D, Varma P, Rastog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lantation of My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2024-11-17T11:24:16Z</dcterms:created>
  <dcterms:modified xsi:type="dcterms:W3CDTF">2024-11-17T11:24:16Z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