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045056" ContentType="image/png"/>
  <Default Extension="076327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0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82710e2911.85045056"/>
  <Relationship Id="rId3" Type="http://schemas.openxmlformats.org/officeDocument/2006/relationships/image" Target="../media/logo_6739d8272028a22.076327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90875"/>
          <a:chOff x="9525" y="9525"/>
          <a:chExt cx="9229725" cy="3190875"/>
        </a:xfrm>
      </p:grpSpPr>
      <p:pic>
        <p:nvPicPr>
          <p:cNvPr id="1" name="A Comparison of the Features of Myval and the SAPIEN 3 Balloon Expandable Valve" descr="A Comparison of the Features of Myval and the SAPIEN 3 Balloon Expandable Val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28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th A, Kumar V, Singh VP, Kumar D, Varma P, Rastogi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omparison of the Features of Myval and the SAPIEN 3 Balloon Expandable Val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2024-11-17T11:48:55Z</dcterms:created>
  <dcterms:modified xsi:type="dcterms:W3CDTF">2024-11-17T11:48:55Z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