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627119" ContentType="image/png"/>
  <Default Extension="852847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3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42e7aa8451.99627119"/>
  <Relationship Id="rId3" Type="http://schemas.openxmlformats.org/officeDocument/2006/relationships/image" Target="../media/logo_6739d42e7e27402.852847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10200"/>
          <a:chOff x="9525" y="9525"/>
          <a:chExt cx="9229725" cy="5410200"/>
        </a:xfrm>
      </p:grpSpPr>
      <p:pic>
        <p:nvPicPr>
          <p:cNvPr id="1" name="Cumulative Clinical Outcomes up to 6-month Follow-up" descr="Cumulative Clinical Outcomes up to 6-month Follow-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648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th A, Kumar V, Singh VP, Kumar D, Varma P, Rastogi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mulative Clinical Outcomes up to 6-month Follow-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3;18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2024-11-17T11:31:58Z</dcterms:created>
  <dcterms:modified xsi:type="dcterms:W3CDTF">2024-11-17T11:31:58Z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