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1746028" ContentType="image/png"/>
  <Default Extension="7489684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5956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d4e09f13651.01746028"/>
  <Relationship Id="rId3" Type="http://schemas.openxmlformats.org/officeDocument/2006/relationships/image" Target="../media/logo_6739d4e0af27932.7489684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724275"/>
          <a:chOff x="9525" y="9525"/>
          <a:chExt cx="9229725" cy="3724275"/>
        </a:xfrm>
      </p:grpSpPr>
      <p:pic>
        <p:nvPicPr>
          <p:cNvPr id="1" name="Ongoing Studies" descr="Ongoing Studi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9622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eth A, Kumar V, Singh VP, Kumar D, Varma P, Rastogi V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Ongoing Studi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3;18:e1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0.3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6">
  <a:themeElements>
    <a:clrScheme name="Theme9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2024-11-17T11:34:56Z</dcterms:created>
  <dcterms:modified xsi:type="dcterms:W3CDTF">2024-11-17T11:34:56Z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