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746028" ContentType="image/png"/>
  <Default Extension="748968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95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4e09f13651.01746028"/>
  <Relationship Id="rId3" Type="http://schemas.openxmlformats.org/officeDocument/2006/relationships/image" Target="../media/logo_6739d4e0af27932.748968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24275"/>
          <a:chOff x="9525" y="9525"/>
          <a:chExt cx="9229725" cy="3724275"/>
        </a:xfrm>
      </p:grpSpPr>
      <p:pic>
        <p:nvPicPr>
          <p:cNvPr id="1" name="Ongoing Studies" descr="Ongoing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962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th A, Kumar V, Singh VP, Kumar D, Varma P, Rastogi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ngoing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2024-11-17T11:34:56Z</dcterms:created>
  <dcterms:modified xsi:type="dcterms:W3CDTF">2024-11-17T11:34:56Z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