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8334021" ContentType="image/png"/>
  <Default Extension="9501395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01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72946dfd31.78334021"/>
  <Relationship Id="rId3" Type="http://schemas.openxmlformats.org/officeDocument/2006/relationships/image" Target="../media/logo_6739d7295932532.9501395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67350"/>
          <a:chOff x="9525" y="9525"/>
          <a:chExt cx="9229725" cy="5467350"/>
        </a:xfrm>
      </p:grpSpPr>
      <p:pic>
        <p:nvPicPr>
          <p:cNvPr id="1" name="Study Processes" descr="Study Process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533900" cy="4581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Zaman A, Prendergast B, Hildick-Smith D, Blackman DJ, Anderson R, Spence M, Mylotte D, Smith D, Wilding B, Chapman C, Atkins K, Pollock KG, Qureshi AC, Banning A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y Process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2024-11-17T11:44:41Z</dcterms:created>
  <dcterms:modified xsi:type="dcterms:W3CDTF">2024-11-17T11:44:41Z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