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334021" ContentType="image/png"/>
  <Default Extension="950139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72946dfd31.78334021"/>
  <Relationship Id="rId3" Type="http://schemas.openxmlformats.org/officeDocument/2006/relationships/image" Target="../media/logo_6739d7295932532.950139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Study Processes" descr="Study Proces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33900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A, Prendergast B, Hildick-Smith D, Blackman DJ, Anderson R, Spence M, Mylotte D, Smith D, Wilding B, Chapman C, Atkins K, Pollock KG, Qureshi AC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Proces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2024-11-17T11:44:41Z</dcterms:created>
  <dcterms:modified xsi:type="dcterms:W3CDTF">2024-11-17T11:44:41Z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