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721439" ContentType="image/png"/>
  <Default Extension="188402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89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257d793951.80721439"/>
  <Relationship Id="rId3" Type="http://schemas.openxmlformats.org/officeDocument/2006/relationships/image" Target="../media/logo_6739d257e85f442.188402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15050"/>
          <a:chOff x="9525" y="9525"/>
          <a:chExt cx="9229725" cy="6115050"/>
        </a:xfrm>
      </p:grpSpPr>
      <p:pic>
        <p:nvPicPr>
          <p:cNvPr id="1" name="Key Recommendation Summary for the Best Practice Approach to Anti-thrombotic Therapy Following Transcatheter Aortic Valve Implantation" descr="Key Recommendation Summary for the Best Practice Approach to Anti-thrombotic Therapy Following Transcatheter Aortic Valve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990600"/>
            <a:ext cx="4505325" cy="5124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aman A, Prendergast B, Hildick-Smith D, Blackman DJ, Anderson R, Spence M, Mylotte D, Smith D, Wilding B, Chapman C, Atkins K, Pollock KG, Qureshi AC, Banning A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4572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y Recommendation Summary for the Best Practice Approach to Anti-thrombotic Therapy Following Transcatheter Aortic Valve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6381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8096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2024-11-17T11:24:07Z</dcterms:created>
  <dcterms:modified xsi:type="dcterms:W3CDTF">2024-11-17T11:24:07Z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