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046653" ContentType="image/png"/>
  <Default Extension="579641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857444f491.63046653"/>
  <Relationship Id="rId3" Type="http://schemas.openxmlformats.org/officeDocument/2006/relationships/image" Target="../media/logo_6739d8575291d22.579641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0375"/>
          <a:chOff x="9525" y="9525"/>
          <a:chExt cx="9229725" cy="3000375"/>
        </a:xfrm>
      </p:grpSpPr>
      <p:pic>
        <p:nvPicPr>
          <p:cNvPr id="1" name="Clinical Scenarios When Switching Vitamin K Antagonists to Direct Oral Anti-coagulants is Appropriate or Inappropriate" descr="Clinical Scenarios When Switching Vitamin K Antagonists to Direct Oral Anti-coagulants is Appropriate or Inappropria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4514850" cy="2009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man A, Prendergast B, Hildick-Smith D, Blackman DJ, Anderson R, Spence M, Mylotte D, Smith D, Wilding B, Chapman C, Atkins K, Pollock KG, Qureshi AC, Banning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Scenarios When Switching Vitamin K Antagonists to Direct Oral Anti-coagulants is Appropriate or Inappropria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2024-11-17T11:49:43Z</dcterms:created>
  <dcterms:modified xsi:type="dcterms:W3CDTF">2024-11-17T11:49:43Z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