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957040" ContentType="image/png"/>
  <Default Extension="113309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92f0a1c951.95957040"/>
  <Relationship Id="rId3" Type="http://schemas.openxmlformats.org/officeDocument/2006/relationships/image" Target="../media/logo_6739c92f1ccae92.113309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The Multidisciplinary Team Heart Failure Clinic in Institut Jantung Negara" descr="The Multidisciplinary Team Heart Failure Clinic in Institut Jantung Negar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819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abian IS, Quah WJ, Ong SH, Sulong MA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Multidisciplinary Team Heart Failure Clinic in Institut Jantung Neg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2024-11-17T10:45:03Z</dcterms:created>
  <dcterms:modified xsi:type="dcterms:W3CDTF">2024-11-17T10:45:03Z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