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970154" ContentType="image/png"/>
  <Default Extension="543147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65c825ea71.90970154"/>
  <Relationship Id="rId3" Type="http://schemas.openxmlformats.org/officeDocument/2006/relationships/image" Target="../media/logo_6739c65c90b5382.543147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95625"/>
          <a:chOff x="9525" y="9525"/>
          <a:chExt cx="9229725" cy="3095625"/>
        </a:xfrm>
      </p:grpSpPr>
      <p:pic>
        <p:nvPicPr>
          <p:cNvPr id="1" name="Total Number of New Patients and Clinic Visits" descr="Total Number of New Patients and Clinic Visi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76750" cy="2209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abian IS, Quah WJ, Ong SH, Sulong MA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tal Number of New Patients and Clinic Visi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2024-11-17T10:33:00Z</dcterms:created>
  <dcterms:modified xsi:type="dcterms:W3CDTF">2024-11-17T10:33:00Z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