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443447" ContentType="image/png"/>
  <Default Extension="04167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905d4db541.01443447"/>
  <Relationship Id="rId3" Type="http://schemas.openxmlformats.org/officeDocument/2006/relationships/image" Target="../media/logo_6739c905d990a72.04167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Baseline Characteristics" descr="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038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2024-11-17T10:44:21Z</dcterms:created>
  <dcterms:modified xsi:type="dcterms:W3CDTF">2024-11-17T10:44:21Z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