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1443447" ContentType="image/png"/>
  <Default Extension="0416735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5653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c905d4db541.01443447"/>
  <Relationship Id="rId3" Type="http://schemas.openxmlformats.org/officeDocument/2006/relationships/image" Target="../media/logo_6739c905d990a72.0416735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600825"/>
          <a:chOff x="9525" y="9525"/>
          <a:chExt cx="9229725" cy="6600825"/>
        </a:xfrm>
      </p:grpSpPr>
      <p:pic>
        <p:nvPicPr>
          <p:cNvPr id="1" name="Baseline Characteristics" descr="Baseline Characteristic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85825"/>
            <a:ext cx="20383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hariff RER, Koh HB, Sabian IS, Quah WJ, Ong SH, Sulong MA, Jaafar J, Devi ST, Chan JAW, Rahim AAA, Teoh CK, Mohd Ghazi 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333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aseline Characteristic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5143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3;2:e09. 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858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2.3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2">
  <a:themeElements>
    <a:clrScheme name="Theme1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2024-11-17T10:44:21Z</dcterms:created>
  <dcterms:modified xsi:type="dcterms:W3CDTF">2024-11-17T10:44:21Z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